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72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2810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76439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025796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0887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7093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5993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4567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457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3569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676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414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90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042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132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1377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717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B61BEF0D-F0BB-DE4B-95CE-6DB70DBA9567}" type="datetimeFigureOut">
              <a:rPr lang="en-US" smtClean="0"/>
              <a:pPr/>
              <a:t>4/3/2024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9373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4F1D4-3B2C-0780-2244-6FE356290E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865974"/>
            <a:ext cx="8676222" cy="3643822"/>
          </a:xfrm>
        </p:spPr>
        <p:txBody>
          <a:bodyPr anchor="ctr">
            <a:normAutofit/>
          </a:bodyPr>
          <a:lstStyle/>
          <a:p>
            <a:r>
              <a:rPr lang="en-US" sz="6600" dirty="0"/>
              <a:t>Python 101</a:t>
            </a:r>
            <a:endParaRPr lang="en-MY" sz="6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A13B7B-1566-3093-71ED-38CC4AE1D4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5542384"/>
            <a:ext cx="8676222" cy="628260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E6E6E6"/>
                </a:solidFill>
              </a:rPr>
              <a:t>Mico Siahaan</a:t>
            </a:r>
            <a:endParaRPr lang="en-MY" sz="2800" dirty="0">
              <a:solidFill>
                <a:srgbClr val="E6E6E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895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B6E3378-83B2-D79E-106B-99A6DEE38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5978072" cy="97045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About Me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091B617-7F33-0B52-E6EC-B9054CC88D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3795" y="1828801"/>
            <a:ext cx="5978072" cy="38660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 algn="l">
              <a:buClr>
                <a:srgbClr val="767FEB"/>
              </a:buClr>
              <a:buFont typeface="Wingdings 2" charset="2"/>
              <a:buChar char="•"/>
            </a:pPr>
            <a:r>
              <a:rPr lang="en-US"/>
              <a:t>Pendidikan: Teknik Kimia</a:t>
            </a:r>
          </a:p>
          <a:p>
            <a:pPr marL="342900" indent="-342900" algn="l">
              <a:buClr>
                <a:srgbClr val="767FEB"/>
              </a:buClr>
              <a:buFont typeface="Wingdings 2" charset="2"/>
              <a:buChar char="•"/>
            </a:pPr>
            <a:r>
              <a:rPr lang="en-US"/>
              <a:t>Mengenal Python: 2000</a:t>
            </a:r>
          </a:p>
          <a:p>
            <a:pPr marL="342900" indent="-342900" algn="l">
              <a:buClr>
                <a:srgbClr val="767FEB"/>
              </a:buClr>
              <a:buFont typeface="Wingdings 2" charset="2"/>
              <a:buChar char="•"/>
            </a:pPr>
            <a:r>
              <a:rPr lang="en-US"/>
              <a:t>Salah satu admin Telegram Python Indonesia</a:t>
            </a:r>
          </a:p>
          <a:p>
            <a:pPr marL="342900" indent="-342900" algn="l">
              <a:buClr>
                <a:srgbClr val="767FEB"/>
              </a:buClr>
              <a:buFont typeface="Wingdings 2" charset="2"/>
              <a:buChar char="•"/>
            </a:pPr>
            <a:endParaRPr lang="en-US"/>
          </a:p>
          <a:p>
            <a:pPr algn="l">
              <a:buClr>
                <a:srgbClr val="767FEB"/>
              </a:buClr>
            </a:pPr>
            <a:endParaRPr lang="en-US"/>
          </a:p>
        </p:txBody>
      </p:sp>
      <p:pic>
        <p:nvPicPr>
          <p:cNvPr id="12" name="Picture Placeholder 11" descr="A person wearing a hard hat and goggles&#10;&#10;Description automatically generated">
            <a:extLst>
              <a:ext uri="{FF2B5EF4-FFF2-40B4-BE49-F238E27FC236}">
                <a16:creationId xmlns:a16="http://schemas.microsoft.com/office/drawing/2014/main" id="{D7B9A5DB-58B4-B771-4ED4-0FF14F3A338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17" b="-2"/>
          <a:stretch/>
        </p:blipFill>
        <p:spPr>
          <a:xfrm rot="5400000">
            <a:off x="6477175" y="1143175"/>
            <a:ext cx="6858000" cy="457164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0BE7827-5B1A-4F37-BF70-19F7C5C6B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7501468" y="1"/>
            <a:ext cx="46905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20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E8874-51AE-57AA-DAA6-30B432697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900" y="4208220"/>
            <a:ext cx="3946393" cy="18506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600" dirty="0"/>
              <a:t>Bahasa </a:t>
            </a:r>
            <a:r>
              <a:rPr lang="en-US" sz="3600" dirty="0" err="1"/>
              <a:t>Pemrograman</a:t>
            </a:r>
            <a:r>
              <a:rPr lang="en-US" sz="3600" dirty="0"/>
              <a:t> Python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3D48FDF-417C-F039-EFE9-802ED34B95E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07900" y="390961"/>
            <a:ext cx="10621755" cy="3038039"/>
          </a:xfrm>
          <a:prstGeom prst="rect">
            <a:avLst/>
          </a:prstGeom>
        </p:spPr>
      </p:pic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04FF9E-D9C5-6466-5008-7D458028F2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30243" y="4208220"/>
            <a:ext cx="6430560" cy="20774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800" dirty="0" err="1"/>
              <a:t>Kepustakaan</a:t>
            </a:r>
            <a:r>
              <a:rPr lang="en-US" sz="1800" dirty="0"/>
              <a:t> (library &amp; </a:t>
            </a:r>
            <a:r>
              <a:rPr lang="en-US" sz="1800" dirty="0" err="1"/>
              <a:t>modul</a:t>
            </a:r>
            <a:r>
              <a:rPr lang="en-US" sz="1800" dirty="0"/>
              <a:t>) yang  </a:t>
            </a:r>
            <a:r>
              <a:rPr lang="en-US" sz="1800" dirty="0" err="1"/>
              <a:t>beragam</a:t>
            </a:r>
            <a:r>
              <a:rPr lang="en-US" sz="1800" dirty="0"/>
              <a:t> dan (</a:t>
            </a:r>
            <a:r>
              <a:rPr lang="en-US" sz="1800" dirty="0" err="1"/>
              <a:t>cukup</a:t>
            </a:r>
            <a:r>
              <a:rPr lang="en-US" sz="1800" dirty="0"/>
              <a:t>) </a:t>
            </a:r>
            <a:r>
              <a:rPr lang="en-US" sz="1800" dirty="0" err="1"/>
              <a:t>lengkap</a:t>
            </a: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1800" dirty="0"/>
              <a:t>Multiplatform</a:t>
            </a:r>
          </a:p>
          <a:p>
            <a:pPr>
              <a:lnSpc>
                <a:spcPct val="90000"/>
              </a:lnSpc>
            </a:pPr>
            <a:r>
              <a:rPr lang="en-US" sz="1800" dirty="0" err="1"/>
              <a:t>Mudah</a:t>
            </a:r>
            <a:r>
              <a:rPr lang="en-US" sz="1800" dirty="0"/>
              <a:t> </a:t>
            </a:r>
            <a:r>
              <a:rPr lang="en-US" sz="1800" dirty="0" err="1"/>
              <a:t>dipelajari</a:t>
            </a:r>
            <a:endParaRPr lang="en-US" sz="1800" dirty="0"/>
          </a:p>
          <a:p>
            <a:pPr>
              <a:lnSpc>
                <a:spcPct val="90000"/>
              </a:lnSpc>
            </a:pPr>
            <a:r>
              <a:rPr lang="en-US" sz="1800" dirty="0" err="1"/>
              <a:t>Sumber</a:t>
            </a:r>
            <a:r>
              <a:rPr lang="en-US" sz="1800" dirty="0"/>
              <a:t> Terbuka (Open Source)</a:t>
            </a:r>
            <a:endParaRPr lang="en-US" sz="1400" dirty="0"/>
          </a:p>
          <a:p>
            <a:pPr>
              <a:lnSpc>
                <a:spcPct val="90000"/>
              </a:lnSpc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55373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426DE-0D3C-B000-B9DA-3E6CDF6CE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Python: </a:t>
            </a:r>
            <a:r>
              <a:rPr lang="en-US" dirty="0" err="1"/>
              <a:t>openpyxl</a:t>
            </a:r>
            <a:r>
              <a:rPr lang="en-US" dirty="0"/>
              <a:t>, </a:t>
            </a:r>
            <a:r>
              <a:rPr lang="en-US" dirty="0" err="1"/>
              <a:t>otomasi</a:t>
            </a:r>
            <a:r>
              <a:rPr lang="en-US" dirty="0"/>
              <a:t> Excel</a:t>
            </a:r>
            <a:endParaRPr lang="en-MY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E633726-E12B-8C27-C062-96E89CB8017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14400" y="2154414"/>
            <a:ext cx="5059363" cy="3214334"/>
          </a:xfr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47DE1079-19E1-679F-2E53-2232B4276F0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02363" y="2488453"/>
            <a:ext cx="5065712" cy="254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6413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34B0EA-3685-9B3B-EB2A-2C457C6B7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2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Python: Seaborn, </a:t>
            </a:r>
            <a:r>
              <a:rPr lang="en-US" sz="2800" dirty="0" err="1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visualisasi</a:t>
            </a:r>
            <a:r>
              <a:rPr lang="en-US" sz="2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 data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F00C087-884B-CAB1-530D-1B63B083D134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203594750"/>
              </p:ext>
            </p:extLst>
          </p:nvPr>
        </p:nvGraphicFramePr>
        <p:xfrm>
          <a:off x="5289782" y="1569374"/>
          <a:ext cx="6676008" cy="4165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9192">
                  <a:extLst>
                    <a:ext uri="{9D8B030D-6E8A-4147-A177-3AD203B41FA5}">
                      <a16:colId xmlns:a16="http://schemas.microsoft.com/office/drawing/2014/main" val="2912027536"/>
                    </a:ext>
                  </a:extLst>
                </a:gridCol>
                <a:gridCol w="763480">
                  <a:extLst>
                    <a:ext uri="{9D8B030D-6E8A-4147-A177-3AD203B41FA5}">
                      <a16:colId xmlns:a16="http://schemas.microsoft.com/office/drawing/2014/main" val="2656562729"/>
                    </a:ext>
                  </a:extLst>
                </a:gridCol>
                <a:gridCol w="843379">
                  <a:extLst>
                    <a:ext uri="{9D8B030D-6E8A-4147-A177-3AD203B41FA5}">
                      <a16:colId xmlns:a16="http://schemas.microsoft.com/office/drawing/2014/main" val="26971437"/>
                    </a:ext>
                  </a:extLst>
                </a:gridCol>
                <a:gridCol w="923277">
                  <a:extLst>
                    <a:ext uri="{9D8B030D-6E8A-4147-A177-3AD203B41FA5}">
                      <a16:colId xmlns:a16="http://schemas.microsoft.com/office/drawing/2014/main" val="2790421443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1521754352"/>
                    </a:ext>
                  </a:extLst>
                </a:gridCol>
                <a:gridCol w="923278">
                  <a:extLst>
                    <a:ext uri="{9D8B030D-6E8A-4147-A177-3AD203B41FA5}">
                      <a16:colId xmlns:a16="http://schemas.microsoft.com/office/drawing/2014/main" val="1427149926"/>
                    </a:ext>
                  </a:extLst>
                </a:gridCol>
                <a:gridCol w="834501">
                  <a:extLst>
                    <a:ext uri="{9D8B030D-6E8A-4147-A177-3AD203B41FA5}">
                      <a16:colId xmlns:a16="http://schemas.microsoft.com/office/drawing/2014/main" val="2928118911"/>
                    </a:ext>
                  </a:extLst>
                </a:gridCol>
                <a:gridCol w="834501">
                  <a:extLst>
                    <a:ext uri="{9D8B030D-6E8A-4147-A177-3AD203B41FA5}">
                      <a16:colId xmlns:a16="http://schemas.microsoft.com/office/drawing/2014/main" val="40997226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 fontAlgn="ctr"/>
                      <a:endParaRPr lang="en-MY" sz="1200" b="1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 b="1" dirty="0">
                          <a:effectLst/>
                        </a:rPr>
                        <a:t>species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 b="1" dirty="0">
                          <a:effectLst/>
                        </a:rPr>
                        <a:t>island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 b="1" dirty="0" err="1">
                          <a:effectLst/>
                        </a:rPr>
                        <a:t>bill_length_mm</a:t>
                      </a:r>
                      <a:endParaRPr lang="en-MY" sz="1200" b="1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 b="1" dirty="0" err="1">
                          <a:effectLst/>
                        </a:rPr>
                        <a:t>bill_depth_mm</a:t>
                      </a:r>
                      <a:endParaRPr lang="en-MY" sz="1200" b="1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 b="1" dirty="0" err="1">
                          <a:effectLst/>
                        </a:rPr>
                        <a:t>flipper_length_mm</a:t>
                      </a:r>
                      <a:endParaRPr lang="en-MY" sz="1200" b="1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 b="1" dirty="0" err="1">
                          <a:effectLst/>
                        </a:rPr>
                        <a:t>body_mass_g</a:t>
                      </a:r>
                      <a:endParaRPr lang="en-MY" sz="1200" b="1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 b="1" dirty="0">
                          <a:effectLst/>
                        </a:rPr>
                        <a:t>sex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94545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 b="1">
                          <a:effectLst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Adelie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Torgersen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 dirty="0">
                          <a:effectLst/>
                        </a:rPr>
                        <a:t>39.1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18.7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181.0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3750.0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Male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4522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 b="1">
                          <a:effectLst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Adelie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 dirty="0">
                          <a:effectLst/>
                        </a:rPr>
                        <a:t>Torgersen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39.5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17.4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186.0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3800.0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Female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348867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 b="1">
                          <a:effectLst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Adelie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Torgersen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40.3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 dirty="0">
                          <a:effectLst/>
                        </a:rPr>
                        <a:t>18.0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195.0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3250.0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Female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85826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 b="1">
                          <a:effectLst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Adelie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Torgersen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NaN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NaN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NaN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NaN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NaN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7819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 b="1">
                          <a:effectLst/>
                        </a:rPr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Adelie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Torgersen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36.7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19.3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193.0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3450.0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Female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5705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 b="1">
                          <a:effectLst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Adelie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Torgersen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39.3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20.6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190.0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3650.0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Male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9358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 b="1">
                          <a:effectLst/>
                        </a:rPr>
                        <a:t>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Adelie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Torgersen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38.9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17.8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181.0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3625.0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Female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1858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 b="1">
                          <a:effectLst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Adelie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Torgersen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39.2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19.6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195.0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4675.0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Male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4084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 b="1">
                          <a:effectLst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Adelie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Torgersen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34.1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18.1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193.0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3475.0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NaN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38111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 b="1">
                          <a:effectLst/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Adelie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Torgersen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42.0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20.2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190.0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>
                          <a:effectLst/>
                        </a:rPr>
                        <a:t>4250.0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MY" sz="1200" dirty="0" err="1">
                          <a:effectLst/>
                        </a:rPr>
                        <a:t>NaN</a:t>
                      </a:r>
                      <a:endParaRPr lang="en-MY" sz="1200" dirty="0">
                        <a:effectLst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2989545"/>
                  </a:ext>
                </a:extLst>
              </a:tr>
            </a:tbl>
          </a:graphicData>
        </a:graphic>
      </p:graphicFrame>
      <p:pic>
        <p:nvPicPr>
          <p:cNvPr id="1026" name="Picture 2" descr="A graph showing different colored dots&#10;&#10;Description automatically generated">
            <a:extLst>
              <a:ext uri="{FF2B5EF4-FFF2-40B4-BE49-F238E27FC236}">
                <a16:creationId xmlns:a16="http://schemas.microsoft.com/office/drawing/2014/main" id="{52AFB01E-FAAE-8B19-A936-AACE77392357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2324" y="1910763"/>
            <a:ext cx="4721249" cy="3824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56144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40F9F-483F-CB92-0D02-2A5552F0E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Python: Django web frameworks</a:t>
            </a:r>
            <a:endParaRPr lang="en-MY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6732FFD-40A7-DC83-77FC-34208F86B25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17130" y="1731963"/>
            <a:ext cx="4653902" cy="4059237"/>
          </a:xfrm>
          <a:prstGeom prst="rect">
            <a:avLst/>
          </a:prstGeo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8ED4AF0F-95B8-FF10-649A-D2BB62EE57A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954712" y="2213931"/>
            <a:ext cx="5835493" cy="3095300"/>
          </a:xfrm>
        </p:spPr>
      </p:pic>
    </p:spTree>
    <p:extLst>
      <p:ext uri="{BB962C8B-B14F-4D97-AF65-F5344CB8AC3E}">
        <p14:creationId xmlns:p14="http://schemas.microsoft.com/office/powerpoint/2010/main" val="1693745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DFEF1-494E-7731-EDFD-FEF02AC77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Python: </a:t>
            </a:r>
            <a:r>
              <a:rPr lang="en-US" dirty="0" err="1"/>
              <a:t>Kivy</a:t>
            </a:r>
            <a:r>
              <a:rPr lang="en-US" dirty="0"/>
              <a:t>, cross platform framework</a:t>
            </a:r>
            <a:endParaRPr lang="en-MY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7B7BD7E-BB70-D011-13D9-01A74CF35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951" y="1430666"/>
            <a:ext cx="10229850" cy="503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591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D5A65-57F0-9C7F-90A5-260F13E56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Python: </a:t>
            </a:r>
            <a:r>
              <a:rPr lang="en-US" dirty="0" err="1"/>
              <a:t>Ren’Py</a:t>
            </a:r>
            <a:r>
              <a:rPr lang="en-US" dirty="0"/>
              <a:t>, visual novel engine</a:t>
            </a:r>
            <a:endParaRPr lang="en-MY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BE3434-9529-2F38-DC81-32D9ABE90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5376" y="1580050"/>
            <a:ext cx="8610600" cy="474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252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FA78-B091-99E8-79B0-481BAAD8E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in Raspberry Pi</a:t>
            </a:r>
            <a:endParaRPr lang="en-MY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063179-FF1D-D5E1-C4D0-6F43BDA70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1580050"/>
            <a:ext cx="9029700" cy="507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6745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Metadata/LabelInfo.xml><?xml version="1.0" encoding="utf-8"?>
<clbl:labelList xmlns:clbl="http://schemas.microsoft.com/office/2020/mipLabelMetadata">
  <clbl:label id="{d546e5e1-5d42-4630-bacd-c69bfdcbd5e8}" enabled="1" method="Standard" siteId="{96ece526-9c7d-48b0-8daf-8b93c90a5d18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349</TotalTime>
  <Words>183</Words>
  <Application>Microsoft Office PowerPoint</Application>
  <PresentationFormat>Widescreen</PresentationFormat>
  <Paragraphs>104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Calisto MT</vt:lpstr>
      <vt:lpstr>Wingdings 2</vt:lpstr>
      <vt:lpstr>Slate</vt:lpstr>
      <vt:lpstr>Python 101</vt:lpstr>
      <vt:lpstr>About Me</vt:lpstr>
      <vt:lpstr>Bahasa Pemrograman Python</vt:lpstr>
      <vt:lpstr>Python: openpyxl, otomasi Excel</vt:lpstr>
      <vt:lpstr>Python: Seaborn, visualisasi data</vt:lpstr>
      <vt:lpstr>Python: Django web frameworks</vt:lpstr>
      <vt:lpstr>Python: Kivy, cross platform framework</vt:lpstr>
      <vt:lpstr>Python: Ren’Py, visual novel engine</vt:lpstr>
      <vt:lpstr>Python in Raspberry Pi</vt:lpstr>
    </vt:vector>
  </TitlesOfParts>
  <Company>Honeywell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</dc:title>
  <dc:creator>Siahaan, Mico</dc:creator>
  <cp:lastModifiedBy>Siahaan, Mico</cp:lastModifiedBy>
  <cp:revision>15</cp:revision>
  <dcterms:created xsi:type="dcterms:W3CDTF">2023-08-15T13:08:49Z</dcterms:created>
  <dcterms:modified xsi:type="dcterms:W3CDTF">2024-04-03T14:50:22Z</dcterms:modified>
</cp:coreProperties>
</file>

<file path=docProps/thumbnail.jpeg>
</file>